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116F5-4D13-400F-A599-4CE35A319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B470D-00BA-4B8C-9E71-02AD374C0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7EB9A-5DF0-46F3-A8C9-8F70C8BB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9E557-CB38-4029-85B4-87173A3C4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7AB7C-D2FF-48A6-97CB-A6B20A797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02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F8A6-78B6-44A3-8671-C076CE4A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BD757-353F-4D2F-A32C-0910A3468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D1216-5F96-46E1-A3F1-712FB1A9D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1B245-7B39-468F-8E0C-3D3ED54FA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AC767-90B3-4E61-87AD-CC0000819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2289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E523-13B3-4B0B-877F-BD7D7A77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BCB4A-D27C-4BA9-AEAB-06DFB5E2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F0F45-FFFC-4FBA-A4BF-185097A1D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E1315-8A12-4B84-8FEC-1DE4A40A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F7DDF-5E3C-4367-B664-F6C53387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659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B77E7-5C7F-4E12-88E5-51A6B6E29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0022A-87A3-456B-9B63-476B75EA6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E46F6-81B7-4D72-AF41-78990A978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6C0A50-EC01-4764-BBD8-44C99866F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11793-91E1-45F1-BD25-90F43ACB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66A48-A661-4532-A270-4B363B4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655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2D305-159B-4E0D-9C67-87DF866EA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9317D-135D-4712-9129-40D31B70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A4405-C4CF-48B1-9059-3615AE115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17507-EBCD-4065-B3D8-15D0640C6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C7DB9F-8C7F-4B4A-997C-38653492F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662698-0FFF-4224-8C33-38EE806EA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E82B3E-A776-40FD-8F5C-63DFC7FDD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D64015-EFAB-4404-ADC4-E0D570FBC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1027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5F6FF-C771-42BA-824A-43C94EAA4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3539D-1855-4829-9ACD-38852F6A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27205F-1AE4-4336-9927-27F3149A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BE877C-06E5-4376-980E-D4EF3C98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338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DDCE82-451E-40A9-ABE6-225465A98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C6300-FE6E-4BDB-ABD8-3CD9C7C0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1238A-0853-4BD6-AB17-7A475666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999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D7DBD-CAEC-4426-9814-C04DE9BFF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C86B3-062D-4196-B6F7-7061E4B9A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3528D-3E5E-4F6F-96C9-1A327DBDA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B33E9-2612-4D5B-B8BA-7FFFFBD10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BFBD9-0612-4CCF-A719-E182552D1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B68A2-7286-437C-910C-68FBEC3F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725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4D91-76D1-41DE-A8EB-3425034E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426521-E936-437E-84E4-60A4436021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A9534-1CB0-4563-94F3-E654E3BEC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3D94F-C0CF-4429-B18F-16378A579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43B76-AAE8-4EE6-AA33-4101D98E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069BB-FB4B-4351-BCEA-11D5DDAD5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344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1BC34-E9F2-4960-8681-3EEFBE3C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1F7DD7-474B-461A-9B68-737612801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12464-8897-4B5E-9382-3A0CA28F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E7E06-6E01-41EA-90DD-8A953E013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F3B82-FC74-4669-BF7A-1F4301EE6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877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3FF38A-0FB3-4F32-A142-6477AFFAE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7A807-CCB2-4806-B82D-0A77BE46B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4230C-C9E2-4245-8992-F9F10C093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7350E-BF78-4E75-B87F-E4724F92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3F621-CD6D-4EDE-8CA4-FC0E29B32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052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584E11-154E-453D-B98C-3E4EDA8C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BB86D-DCE5-49B1-BE73-9FF2595A3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C3375-D971-4068-8338-2FBF34781C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47117-53CF-443E-82A9-27A6362E0846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246B7-0D15-4441-8AE3-D366751D5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84A0C-F241-45BE-B850-3DAA1015F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04345-0A96-43B5-A9FD-18A3918B82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193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C1601-DCFC-41A5-9DBB-BC5FF332C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531629"/>
            <a:ext cx="10526232" cy="1105786"/>
          </a:xfrm>
        </p:spPr>
        <p:txBody>
          <a:bodyPr>
            <a:normAutofit fontScale="90000"/>
          </a:bodyPr>
          <a:lstStyle/>
          <a:p>
            <a:pPr algn="just"/>
            <a:r>
              <a:rPr lang="en-CA" sz="4000" b="1" i="1" dirty="0">
                <a:latin typeface="+mn-lt"/>
              </a:rPr>
              <a:t>Relevant IUCN Motions for Post-2020 Global Biodiversity Framework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EA2FE4-A609-4077-80F7-A6664C2E1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2014539"/>
            <a:ext cx="10802677" cy="3814761"/>
          </a:xfrm>
        </p:spPr>
        <p:txBody>
          <a:bodyPr>
            <a:normAutofit/>
          </a:bodyPr>
          <a:lstStyle/>
          <a:p>
            <a:pPr algn="just"/>
            <a:r>
              <a:rPr lang="en-CA" sz="2800" b="1" dirty="0">
                <a:solidFill>
                  <a:schemeClr val="accent1"/>
                </a:solidFill>
              </a:rPr>
              <a:t>040</a:t>
            </a:r>
            <a:r>
              <a:rPr lang="en-CA" sz="2800" b="1" dirty="0"/>
              <a:t> - Develop and implement a transformational and effective Post-2020 Global Biodiversity Framework</a:t>
            </a:r>
          </a:p>
          <a:p>
            <a:pPr algn="l"/>
            <a:r>
              <a:rPr lang="en-CA" sz="2800" b="1" dirty="0">
                <a:solidFill>
                  <a:schemeClr val="accent1"/>
                </a:solidFill>
              </a:rPr>
              <a:t>041</a:t>
            </a:r>
            <a:r>
              <a:rPr lang="en-CA" sz="2800" b="1" dirty="0"/>
              <a:t> - Ecological integrity in the Post-2020 Global Biodiversity Framework</a:t>
            </a:r>
          </a:p>
          <a:p>
            <a:pPr algn="l"/>
            <a:r>
              <a:rPr lang="en-CA" sz="2800" b="1" dirty="0">
                <a:solidFill>
                  <a:schemeClr val="accent1"/>
                </a:solidFill>
              </a:rPr>
              <a:t>088</a:t>
            </a:r>
            <a:r>
              <a:rPr lang="en-CA" sz="2800" b="1" dirty="0"/>
              <a:t> - Connectivity conservation and international cooperation in the post-2020 global biodiversity framework</a:t>
            </a:r>
          </a:p>
          <a:p>
            <a:pPr algn="l"/>
            <a:r>
              <a:rPr lang="en-CA" sz="2800" b="1" dirty="0">
                <a:solidFill>
                  <a:schemeClr val="accent1"/>
                </a:solidFill>
              </a:rPr>
              <a:t>101</a:t>
            </a:r>
            <a:r>
              <a:rPr lang="en-CA" sz="2800" b="1" dirty="0"/>
              <a:t> - Setting area-based conservation targets based on evidence of what nature and people need to thrive</a:t>
            </a:r>
          </a:p>
          <a:p>
            <a:pPr algn="l"/>
            <a:endParaRPr lang="en-CA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9140A7A-D357-4D6F-83A6-F1341B12C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863" y="5147403"/>
            <a:ext cx="5291136" cy="17105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6DEFDA-C53A-4AE0-A100-4B1E4E5FBEDF}"/>
              </a:ext>
            </a:extLst>
          </p:cNvPr>
          <p:cNvSpPr txBox="1"/>
          <p:nvPr/>
        </p:nvSpPr>
        <p:spPr>
          <a:xfrm>
            <a:off x="914401" y="6347637"/>
            <a:ext cx="574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https://www.iucncongress2020.org/assembly/motions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0112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Relevant IUCN Motions for Post-2020 Global Biodiversity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Relevant IUCN Motions for Post-2020 Global Biodiversity Framework</dc:title>
  <dc:creator>Michael Wong</dc:creator>
  <cp:lastModifiedBy>Michael Wong</cp:lastModifiedBy>
  <cp:revision>2</cp:revision>
  <dcterms:created xsi:type="dcterms:W3CDTF">2020-01-21T15:38:26Z</dcterms:created>
  <dcterms:modified xsi:type="dcterms:W3CDTF">2020-01-22T22:07:06Z</dcterms:modified>
</cp:coreProperties>
</file>