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6" r:id="rId1"/>
  </p:sldMasterIdLst>
  <p:notesMasterIdLst>
    <p:notesMasterId r:id="rId9"/>
  </p:notesMasterIdLst>
  <p:sldIdLst>
    <p:sldId id="256" r:id="rId2"/>
    <p:sldId id="266" r:id="rId3"/>
    <p:sldId id="262" r:id="rId4"/>
    <p:sldId id="263" r:id="rId5"/>
    <p:sldId id="264" r:id="rId6"/>
    <p:sldId id="265" r:id="rId7"/>
    <p:sldId id="26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62158"/>
  </p:normalViewPr>
  <p:slideViewPr>
    <p:cSldViewPr snapToGrid="0" snapToObjects="1">
      <p:cViewPr varScale="1">
        <p:scale>
          <a:sx n="64" d="100"/>
          <a:sy n="64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2AF3C-C1CD-7D41-9221-839AC8EF5085}" type="datetimeFigureOut">
              <a:rPr lang="en-US" smtClean="0"/>
              <a:t>1/26/20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68112-E910-F04C-B56A-06C7F83F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03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68112-E910-F04C-B56A-06C7F83F6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66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68112-E910-F04C-B56A-06C7F83F6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55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pPr marL="628650" lvl="1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68112-E910-F04C-B56A-06C7F83F6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931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68112-E910-F04C-B56A-06C7F83F6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235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68112-E910-F04C-B56A-06C7F83F6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834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68112-E910-F04C-B56A-06C7F83F6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309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562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19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93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7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043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595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307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25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32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6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90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51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5" r:id="rId6"/>
    <p:sldLayoutId id="2147483810" r:id="rId7"/>
    <p:sldLayoutId id="2147483811" r:id="rId8"/>
    <p:sldLayoutId id="2147483812" r:id="rId9"/>
    <p:sldLayoutId id="2147483814" r:id="rId10"/>
    <p:sldLayoutId id="214748381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CB523F51-360D-4207-BE49-3AD0AE9FDA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63" b="7868"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31" name="Rectangle 24">
            <a:extLst>
              <a:ext uri="{FF2B5EF4-FFF2-40B4-BE49-F238E27FC236}">
                <a16:creationId xmlns:a16="http://schemas.microsoft.com/office/drawing/2014/main" id="{7319A1DD-F557-4EC6-8A8C-F7617B4CD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118982"/>
            <a:ext cx="7537704" cy="246266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D56A91-33AC-A541-94BD-5BB609614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791" y="3331444"/>
            <a:ext cx="6470692" cy="1229306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tx1"/>
                </a:solidFill>
              </a:rPr>
              <a:t>CC IUCN 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D8D333-D302-A249-BA5A-46D7E7CA9A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791" y="4735799"/>
            <a:ext cx="6470693" cy="60525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en-US" sz="1900" dirty="0"/>
              <a:t>Report from the communications committee</a:t>
            </a:r>
          </a:p>
          <a:p>
            <a:pPr>
              <a:lnSpc>
                <a:spcPct val="100000"/>
              </a:lnSpc>
            </a:pPr>
            <a:r>
              <a:rPr lang="en-US" sz="1900" dirty="0"/>
              <a:t>2020 AGM  </a:t>
            </a:r>
          </a:p>
        </p:txBody>
      </p:sp>
      <p:cxnSp>
        <p:nvCxnSpPr>
          <p:cNvPr id="32" name="Straight Connector 26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2429" y="4641183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28">
            <a:extLst>
              <a:ext uri="{FF2B5EF4-FFF2-40B4-BE49-F238E27FC236}">
                <a16:creationId xmlns:a16="http://schemas.microsoft.com/office/drawing/2014/main" id="{C390A367-0330-4E03-9D5F-40308A797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705EDB-274C-E645-81F9-99334D686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388" y="88835"/>
            <a:ext cx="2281231" cy="152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55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FE1B2C-7BC1-4AE2-9A50-2A4A70A9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7E8244A-2C81-4C0E-A929-3EC8EFF3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58724" y="457200"/>
            <a:ext cx="11274552" cy="59436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FADBD-35BF-CB4B-B429-462EAE85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9" y="963997"/>
            <a:ext cx="3787457" cy="4938361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About the committee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974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884DE-AB2B-804D-A236-B5ED79561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650" y="1690549"/>
            <a:ext cx="5968181" cy="4938851"/>
          </a:xfrm>
        </p:spPr>
        <p:txBody>
          <a:bodyPr anchor="ctr">
            <a:normAutofit/>
          </a:bodyPr>
          <a:lstStyle/>
          <a:p>
            <a:r>
              <a:rPr lang="en-US" dirty="0"/>
              <a:t>- Board directors and members</a:t>
            </a:r>
          </a:p>
          <a:p>
            <a:r>
              <a:rPr lang="en-US" dirty="0"/>
              <a:t>- Launched in 2017 to support with outreach and communications efforts </a:t>
            </a:r>
          </a:p>
          <a:p>
            <a:r>
              <a:rPr lang="en-US" dirty="0"/>
              <a:t>- Delivers on 3-year strategic plan 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16A5EBA-E570-AD40-9203-95461B534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749" y="5372100"/>
            <a:ext cx="15430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71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FE1B2C-7BC1-4AE2-9A50-2A4A70A9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7E8244A-2C81-4C0E-A929-3EC8EFF3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58724" y="457200"/>
            <a:ext cx="11274552" cy="59436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FADBD-35BF-CB4B-B429-462EAE85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9" y="963997"/>
            <a:ext cx="3787457" cy="4938361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2019-2020 Action plan</a:t>
            </a:r>
            <a:br>
              <a:rPr lang="en-US" dirty="0"/>
            </a:b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974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884DE-AB2B-804D-A236-B5ED79561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650" y="1690549"/>
            <a:ext cx="5968181" cy="4938851"/>
          </a:xfrm>
        </p:spPr>
        <p:txBody>
          <a:bodyPr anchor="ctr">
            <a:normAutofit/>
          </a:bodyPr>
          <a:lstStyle/>
          <a:p>
            <a:r>
              <a:rPr lang="en-US" b="1" dirty="0"/>
              <a:t>Goal 1: Increase awareness of CC IUCN and IUCN efforts in the conservation community</a:t>
            </a:r>
          </a:p>
          <a:p>
            <a:r>
              <a:rPr lang="en-US" dirty="0"/>
              <a:t>- Website updates</a:t>
            </a:r>
          </a:p>
          <a:p>
            <a:r>
              <a:rPr lang="en-US" dirty="0"/>
              <a:t>- Tools for conferences/events 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C5BE06-25EF-134D-AB52-969CFBA3B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749" y="5372100"/>
            <a:ext cx="15430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FE1B2C-7BC1-4AE2-9A50-2A4A70A9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7E8244A-2C81-4C0E-A929-3EC8EFF3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58724" y="457200"/>
            <a:ext cx="11274552" cy="59436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FADBD-35BF-CB4B-B429-462EAE85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9" y="963997"/>
            <a:ext cx="3787457" cy="4938361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2019-2020 Action plan</a:t>
            </a:r>
            <a:br>
              <a:rPr lang="en-US" dirty="0"/>
            </a:b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974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884DE-AB2B-804D-A236-B5ED79561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650" y="1690549"/>
            <a:ext cx="5968181" cy="4938851"/>
          </a:xfrm>
        </p:spPr>
        <p:txBody>
          <a:bodyPr anchor="ctr">
            <a:normAutofit/>
          </a:bodyPr>
          <a:lstStyle/>
          <a:p>
            <a:r>
              <a:rPr lang="en-US" b="1" dirty="0"/>
              <a:t>Goal 2: Improve communications with              CC IUCN membership</a:t>
            </a:r>
          </a:p>
          <a:p>
            <a:r>
              <a:rPr lang="en-US" dirty="0"/>
              <a:t>- Listserv (CC IUCN Discussion Group)</a:t>
            </a:r>
          </a:p>
          <a:p>
            <a:r>
              <a:rPr lang="en-US" dirty="0"/>
              <a:t>- Content calendar 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D002047-66AD-0044-B4B5-D8EBC39C1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749" y="5372100"/>
            <a:ext cx="15430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6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FE1B2C-7BC1-4AE2-9A50-2A4A70A9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7E8244A-2C81-4C0E-A929-3EC8EFF3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58724" y="457200"/>
            <a:ext cx="11274552" cy="59436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FADBD-35BF-CB4B-B429-462EAE85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9" y="963997"/>
            <a:ext cx="3787457" cy="4938361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2019-2020 Action plan</a:t>
            </a:r>
            <a:br>
              <a:rPr lang="en-US" dirty="0"/>
            </a:b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974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884DE-AB2B-804D-A236-B5ED79561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650" y="1690549"/>
            <a:ext cx="5968181" cy="4938851"/>
          </a:xfrm>
        </p:spPr>
        <p:txBody>
          <a:bodyPr anchor="ctr">
            <a:normAutofit/>
          </a:bodyPr>
          <a:lstStyle/>
          <a:p>
            <a:r>
              <a:rPr lang="en-US" b="1" dirty="0"/>
              <a:t>Goal 3: Support CC IUCN priorities and committees with communications efforts </a:t>
            </a:r>
          </a:p>
          <a:p>
            <a:r>
              <a:rPr lang="en-US" dirty="0"/>
              <a:t>-</a:t>
            </a:r>
            <a:r>
              <a:rPr lang="en-US" b="1" dirty="0"/>
              <a:t> </a:t>
            </a:r>
            <a:r>
              <a:rPr lang="en-US" dirty="0"/>
              <a:t>Biodiversity Communications </a:t>
            </a:r>
          </a:p>
          <a:p>
            <a:r>
              <a:rPr lang="en-US" dirty="0"/>
              <a:t>- #</a:t>
            </a:r>
            <a:r>
              <a:rPr lang="en-US" dirty="0" err="1"/>
              <a:t>NatureForAll</a:t>
            </a:r>
            <a:endParaRPr lang="en-US" dirty="0"/>
          </a:p>
          <a:p>
            <a:r>
              <a:rPr lang="en-US" dirty="0"/>
              <a:t>- Youth Ambassadors</a:t>
            </a:r>
          </a:p>
          <a:p>
            <a:r>
              <a:rPr lang="en-US" dirty="0"/>
              <a:t>- Membership Committee </a:t>
            </a:r>
          </a:p>
          <a:p>
            <a:r>
              <a:rPr lang="en-US" b="1" dirty="0"/>
              <a:t> </a:t>
            </a:r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0A1756-DFFD-854E-83FC-97F0A28B7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749" y="5372100"/>
            <a:ext cx="15430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27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FE1B2C-7BC1-4AE2-9A50-2A4A70A9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7E8244A-2C81-4C0E-A929-3EC8EFF3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58724" y="457200"/>
            <a:ext cx="11274552" cy="59436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FADBD-35BF-CB4B-B429-462EAE85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9" y="963997"/>
            <a:ext cx="3787457" cy="4938361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How to get involved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974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884DE-AB2B-804D-A236-B5ED79561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650" y="1690549"/>
            <a:ext cx="5968181" cy="4938851"/>
          </a:xfrm>
        </p:spPr>
        <p:txBody>
          <a:bodyPr anchor="ctr">
            <a:normAutofit/>
          </a:bodyPr>
          <a:lstStyle/>
          <a:p>
            <a:r>
              <a:rPr lang="en-US" dirty="0"/>
              <a:t>- </a:t>
            </a:r>
            <a:r>
              <a:rPr lang="en-US" b="1" dirty="0"/>
              <a:t>Join </a:t>
            </a:r>
            <a:r>
              <a:rPr lang="en-US" dirty="0"/>
              <a:t>the committee</a:t>
            </a:r>
          </a:p>
          <a:p>
            <a:r>
              <a:rPr lang="en-US" dirty="0"/>
              <a:t>- </a:t>
            </a:r>
            <a:r>
              <a:rPr lang="en-US" b="1" dirty="0"/>
              <a:t>Send us ideas </a:t>
            </a:r>
            <a:r>
              <a:rPr lang="en-US" dirty="0"/>
              <a:t>for content</a:t>
            </a:r>
          </a:p>
          <a:p>
            <a:r>
              <a:rPr lang="en-US" dirty="0"/>
              <a:t>- </a:t>
            </a:r>
            <a:r>
              <a:rPr lang="en-US" b="1" dirty="0"/>
              <a:t>Be in touch </a:t>
            </a:r>
            <a:r>
              <a:rPr lang="en-US" dirty="0"/>
              <a:t>with general feedback </a:t>
            </a:r>
          </a:p>
          <a:p>
            <a:r>
              <a:rPr lang="en-US" b="1" dirty="0"/>
              <a:t> </a:t>
            </a:r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AAA25D4F-F232-5646-9903-D3C6AC8A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749" y="5372100"/>
            <a:ext cx="15430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52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FE1B2C-7BC1-4AE2-9A50-2A4A70A9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7E8244A-2C81-4C0E-A929-3EC8EFF3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58724" y="457200"/>
            <a:ext cx="11274552" cy="59436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FADBD-35BF-CB4B-B429-462EAE85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9" y="963997"/>
            <a:ext cx="3787457" cy="4938361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Thank you!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974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884DE-AB2B-804D-A236-B5ED79561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650" y="1690549"/>
            <a:ext cx="5968181" cy="4938851"/>
          </a:xfrm>
        </p:spPr>
        <p:txBody>
          <a:bodyPr anchor="ctr">
            <a:normAutofit/>
          </a:bodyPr>
          <a:lstStyle/>
          <a:p>
            <a:r>
              <a:rPr lang="en-US" b="1" dirty="0"/>
              <a:t> </a:t>
            </a:r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AAA25D4F-F232-5646-9903-D3C6AC8A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749" y="5372100"/>
            <a:ext cx="1543050" cy="10287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97BC53-5AA9-F546-B730-42F5181CF71A}"/>
              </a:ext>
            </a:extLst>
          </p:cNvPr>
          <p:cNvSpPr txBox="1">
            <a:spLocks/>
          </p:cNvSpPr>
          <p:nvPr/>
        </p:nvSpPr>
        <p:spPr>
          <a:xfrm>
            <a:off x="5365070" y="1461949"/>
            <a:ext cx="5968181" cy="49388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/>
              <a:t>cciucn@nature.ca</a:t>
            </a:r>
            <a:endParaRPr lang="en-US" sz="2800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82550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323B22"/>
      </a:dk2>
      <a:lt2>
        <a:srgbClr val="E8E2E4"/>
      </a:lt2>
      <a:accent1>
        <a:srgbClr val="22B87B"/>
      </a:accent1>
      <a:accent2>
        <a:srgbClr val="15B833"/>
      </a:accent2>
      <a:accent3>
        <a:srgbClr val="45B622"/>
      </a:accent3>
      <a:accent4>
        <a:srgbClr val="7AAF14"/>
      </a:accent4>
      <a:accent5>
        <a:srgbClr val="ACA220"/>
      </a:accent5>
      <a:accent6>
        <a:srgbClr val="D37819"/>
      </a:accent6>
      <a:hlink>
        <a:srgbClr val="7F872D"/>
      </a:hlink>
      <a:folHlink>
        <a:srgbClr val="828282"/>
      </a:folHlink>
    </a:clrScheme>
    <a:fontScheme name="Retrospect">
      <a:majorFont>
        <a:latin typeface="Avenir Next LT Pro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venir Next LT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159</Words>
  <Application>Microsoft Macintosh PowerPoint</Application>
  <PresentationFormat>Widescreen</PresentationFormat>
  <Paragraphs>52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Avenir Next LT Pro</vt:lpstr>
      <vt:lpstr>Avenir Next LT Pro Light</vt:lpstr>
      <vt:lpstr>Calibri</vt:lpstr>
      <vt:lpstr>RetrospectVTI</vt:lpstr>
      <vt:lpstr>CC IUCN </vt:lpstr>
      <vt:lpstr>About the committee</vt:lpstr>
      <vt:lpstr>2019-2020 Action plan </vt:lpstr>
      <vt:lpstr>2019-2020 Action plan </vt:lpstr>
      <vt:lpstr>2019-2020 Action plan </vt:lpstr>
      <vt:lpstr>How to get involved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 IUCN </dc:title>
  <dc:creator>elysecurley@gmail.com</dc:creator>
  <cp:lastModifiedBy>elysecurley@gmail.com</cp:lastModifiedBy>
  <cp:revision>12</cp:revision>
  <dcterms:created xsi:type="dcterms:W3CDTF">2020-01-26T18:46:16Z</dcterms:created>
  <dcterms:modified xsi:type="dcterms:W3CDTF">2020-01-27T01:54:45Z</dcterms:modified>
</cp:coreProperties>
</file>